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9"/>
  </p:notesMasterIdLst>
  <p:sldIdLst>
    <p:sldId id="256" r:id="rId2"/>
    <p:sldId id="268" r:id="rId3"/>
    <p:sldId id="267" r:id="rId4"/>
    <p:sldId id="276" r:id="rId5"/>
    <p:sldId id="272" r:id="rId6"/>
    <p:sldId id="277" r:id="rId7"/>
    <p:sldId id="283" r:id="rId8"/>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930" y="96"/>
      </p:cViewPr>
      <p:guideLst>
        <p:guide orient="horz" pos="180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13/10/2025</a:t>
            </a:fld>
            <a:endParaRPr lang="nl-BE"/>
          </a:p>
        </p:txBody>
      </p:sp>
      <p:sp>
        <p:nvSpPr>
          <p:cNvPr id="4" name="Tijdelijke aanduiding voor dia-afbeelding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10"/>
          </p:nvPr>
        </p:nvSpPr>
        <p:spPr/>
        <p:txBody>
          <a:bodyPr/>
          <a:lstStyle/>
          <a:p>
            <a:fld id="{11C2164C-9A06-44E9-B44C-B8B034C7459D}" type="slidenum">
              <a:rPr lang="nl-BE" smtClean="0"/>
              <a:t>3</a:t>
            </a:fld>
            <a:endParaRPr lang="nl-BE"/>
          </a:p>
        </p:txBody>
      </p:sp>
    </p:spTree>
    <p:extLst>
      <p:ext uri="{BB962C8B-B14F-4D97-AF65-F5344CB8AC3E}">
        <p14:creationId xmlns:p14="http://schemas.microsoft.com/office/powerpoint/2010/main" val="2264534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nl-NL"/>
              <a:t>Klik om stijl te bewerken</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091367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527666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846206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664512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nl-NL"/>
              <a:t>Klik om stijl te bewerken</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159882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497108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nl-NL"/>
              <a:t>Klik om stijl te bewerken</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4" name="Content Placeholder 3"/>
          <p:cNvSpPr>
            <a:spLocks noGrp="1"/>
          </p:cNvSpPr>
          <p:nvPr>
            <p:ph sz="half" idx="2"/>
          </p:nvPr>
        </p:nvSpPr>
        <p:spPr>
          <a:xfrm>
            <a:off x="629842" y="2087563"/>
            <a:ext cx="3868340"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6" name="Content Placeholder 5"/>
          <p:cNvSpPr>
            <a:spLocks noGrp="1"/>
          </p:cNvSpPr>
          <p:nvPr>
            <p:ph sz="quarter" idx="4"/>
          </p:nvPr>
        </p:nvSpPr>
        <p:spPr>
          <a:xfrm>
            <a:off x="4629150" y="2087563"/>
            <a:ext cx="3887391"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156A9CE0-2A50-46AE-BAC7-239E11F0A585}" type="datetimeFigureOut">
              <a:rPr lang="nl-BE" smtClean="0"/>
              <a:t>13/10/2025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895107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156A9CE0-2A50-46AE-BAC7-239E11F0A585}" type="datetimeFigureOut">
              <a:rPr lang="nl-BE" smtClean="0"/>
              <a:t>13/10/2025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852042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A9CE0-2A50-46AE-BAC7-239E11F0A585}" type="datetimeFigureOut">
              <a:rPr lang="nl-BE" smtClean="0"/>
              <a:t>13/10/2025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4809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920989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086124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156A9CE0-2A50-46AE-BAC7-239E11F0A585}" type="datetimeFigureOut">
              <a:rPr lang="nl-BE" smtClean="0"/>
              <a:t>13/10/2025</a:t>
            </a:fld>
            <a:endParaRPr lang="nl-BE"/>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DAB4EA4A-6954-4ADB-A712-F23F7F2A8EF6}" type="slidenum">
              <a:rPr lang="nl-BE" smtClean="0"/>
              <a:t>‹nr.›</a:t>
            </a:fld>
            <a:endParaRPr lang="nl-BE"/>
          </a:p>
        </p:txBody>
      </p:sp>
    </p:spTree>
    <p:extLst>
      <p:ext uri="{BB962C8B-B14F-4D97-AF65-F5344CB8AC3E}">
        <p14:creationId xmlns:p14="http://schemas.microsoft.com/office/powerpoint/2010/main" val="13450263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5535305" y="619539"/>
            <a:ext cx="2980039" cy="3076690"/>
          </a:xfrm>
          <a:noFill/>
        </p:spPr>
        <p:txBody>
          <a:bodyPr>
            <a:normAutofit/>
          </a:bodyPr>
          <a:lstStyle/>
          <a:p>
            <a:pPr algn="l"/>
            <a:r>
              <a:rPr lang="nl-BE" sz="4100" dirty="0" err="1"/>
              <a:t>Kolosse</a:t>
            </a:r>
            <a:endParaRPr lang="nl-BE" sz="4100" dirty="0"/>
          </a:p>
        </p:txBody>
      </p:sp>
      <p:sp>
        <p:nvSpPr>
          <p:cNvPr id="3" name="Ondertitel 2"/>
          <p:cNvSpPr>
            <a:spLocks noGrp="1"/>
          </p:cNvSpPr>
          <p:nvPr>
            <p:ph type="subTitle" idx="1"/>
          </p:nvPr>
        </p:nvSpPr>
        <p:spPr>
          <a:xfrm>
            <a:off x="5535306" y="3857695"/>
            <a:ext cx="2980039" cy="1237765"/>
          </a:xfrm>
          <a:noFill/>
        </p:spPr>
        <p:txBody>
          <a:bodyPr>
            <a:normAutofit/>
          </a:bodyPr>
          <a:lstStyle/>
          <a:p>
            <a:pPr algn="l"/>
            <a:r>
              <a:rPr lang="nl-BE" dirty="0"/>
              <a:t>dr. Raymond R. Hausoul</a:t>
            </a:r>
          </a:p>
        </p:txBody>
      </p:sp>
      <p:pic>
        <p:nvPicPr>
          <p:cNvPr id="1026" name="Picture 2" descr="Afbeelding met verbruiksartikelen voor kantoor, overdekt, schaar, papier&#10;&#10;Door AI gegenereerde inhoud is mogelijk onjuist."/>
          <p:cNvPicPr>
            <a:picLocks noChangeAspect="1" noChangeArrowheads="1"/>
          </p:cNvPicPr>
          <p:nvPr/>
        </p:nvPicPr>
        <p:blipFill>
          <a:blip r:embed="rId2" cstate="print">
            <a:extLst>
              <a:ext uri="{28A0092B-C50C-407E-A947-70E740481C1C}">
                <a14:useLocalDpi xmlns:a14="http://schemas.microsoft.com/office/drawing/2010/main" val="0"/>
              </a:ext>
            </a:extLst>
          </a:blip>
          <a:srcRect t="4607" r="1" b="1"/>
          <a:stretch>
            <a:fillRect/>
          </a:stretch>
        </p:blipFill>
        <p:spPr bwMode="auto">
          <a:xfrm>
            <a:off x="20" y="10"/>
            <a:ext cx="5244655" cy="571499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915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Kolosse vandaag</a:t>
            </a:r>
          </a:p>
        </p:txBody>
      </p:sp>
      <p:pic>
        <p:nvPicPr>
          <p:cNvPr id="1026" name="Picture 2" descr="C:\Users\RaymondR\Desktop\Kolosse\Intro-oude stene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65725" y="2353444"/>
            <a:ext cx="5378276" cy="3361556"/>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RaymondR\Desktop\Kolosse\Intro-Kale heuvel.jpg"/>
          <p:cNvPicPr>
            <a:picLocks noChangeAspect="1" noChangeArrowheads="1"/>
          </p:cNvPicPr>
          <p:nvPr/>
        </p:nvPicPr>
        <p:blipFill rotWithShape="1">
          <a:blip r:embed="rId3">
            <a:extLst>
              <a:ext uri="{28A0092B-C50C-407E-A947-70E740481C1C}">
                <a14:useLocalDpi xmlns:a14="http://schemas.microsoft.com/office/drawing/2010/main" val="0"/>
              </a:ext>
            </a:extLst>
          </a:blip>
          <a:srcRect l="2045" t="10224" r="1949" b="4891"/>
          <a:stretch/>
        </p:blipFill>
        <p:spPr bwMode="auto">
          <a:xfrm>
            <a:off x="539552" y="1777380"/>
            <a:ext cx="4681984" cy="2781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4299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Opbouw van Kolosse</a:t>
            </a:r>
          </a:p>
        </p:txBody>
      </p:sp>
      <p:sp>
        <p:nvSpPr>
          <p:cNvPr id="3" name="Tijdelijke aanduiding voor inhoud 2"/>
          <p:cNvSpPr>
            <a:spLocks noGrp="1"/>
          </p:cNvSpPr>
          <p:nvPr>
            <p:ph idx="1"/>
          </p:nvPr>
        </p:nvSpPr>
        <p:spPr/>
        <p:txBody>
          <a:bodyPr>
            <a:normAutofit lnSpcReduction="10000"/>
          </a:bodyPr>
          <a:lstStyle/>
          <a:p>
            <a:pPr marL="109728" indent="0">
              <a:buNone/>
            </a:pPr>
            <a:r>
              <a:rPr lang="nl-BE" dirty="0"/>
              <a:t>A – Geadresseerden en groet (1:1-2)</a:t>
            </a:r>
          </a:p>
          <a:p>
            <a:pPr marL="109728" indent="0">
              <a:buNone/>
            </a:pPr>
            <a:r>
              <a:rPr lang="nl-BE" dirty="0"/>
              <a:t>      B – Dank en voorbede (1:3-14)</a:t>
            </a:r>
          </a:p>
          <a:p>
            <a:pPr marL="109728" indent="0">
              <a:buNone/>
            </a:pPr>
            <a:r>
              <a:rPr lang="nl-BE" dirty="0"/>
              <a:t>            C – Jezus Christus is alles (1:15-23)</a:t>
            </a:r>
          </a:p>
          <a:p>
            <a:pPr marL="109728" indent="0">
              <a:buNone/>
            </a:pPr>
            <a:r>
              <a:rPr lang="nl-BE" dirty="0"/>
              <a:t>                  D – Paulus’ bediening (1:24-2:5)</a:t>
            </a:r>
          </a:p>
          <a:p>
            <a:pPr marL="109728" indent="0">
              <a:buNone/>
            </a:pPr>
            <a:r>
              <a:rPr lang="nl-BE" dirty="0"/>
              <a:t>                         E – Leef in Christus! (2:6-23)</a:t>
            </a:r>
          </a:p>
          <a:p>
            <a:pPr marL="109728" indent="0">
              <a:buNone/>
            </a:pPr>
            <a:r>
              <a:rPr lang="nl-BE" dirty="0"/>
              <a:t>                         E’ – Levend met Christus (3:1-7)</a:t>
            </a:r>
          </a:p>
          <a:p>
            <a:pPr marL="109728" indent="0">
              <a:buNone/>
            </a:pPr>
            <a:r>
              <a:rPr lang="nl-BE" dirty="0"/>
              <a:t>                  D’ – Wandel in wijsheid (3:8-16)</a:t>
            </a:r>
          </a:p>
          <a:p>
            <a:pPr marL="109728" indent="0">
              <a:buNone/>
            </a:pPr>
            <a:r>
              <a:rPr lang="nl-BE" dirty="0"/>
              <a:t>            C’ – Leven in Christus (3:17-4:1)</a:t>
            </a:r>
          </a:p>
          <a:p>
            <a:pPr marL="109728" indent="0">
              <a:buNone/>
            </a:pPr>
            <a:r>
              <a:rPr lang="nl-BE" dirty="0"/>
              <a:t>       B’ – Gebed en voorbede (4:2-6)</a:t>
            </a:r>
          </a:p>
          <a:p>
            <a:pPr marL="109728" indent="0">
              <a:buNone/>
            </a:pPr>
            <a:r>
              <a:rPr lang="nl-BE" dirty="0"/>
              <a:t>A’ – Zekerheid over Gods wil (4:7-18)</a:t>
            </a:r>
          </a:p>
          <a:p>
            <a:pPr marL="109728" indent="0">
              <a:buNone/>
            </a:pPr>
            <a:endParaRPr lang="nl-BE" dirty="0"/>
          </a:p>
        </p:txBody>
      </p:sp>
    </p:spTree>
    <p:extLst>
      <p:ext uri="{BB962C8B-B14F-4D97-AF65-F5344CB8AC3E}">
        <p14:creationId xmlns:p14="http://schemas.microsoft.com/office/powerpoint/2010/main" val="3979199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200" y="913284"/>
            <a:ext cx="8229600" cy="4565496"/>
          </a:xfrm>
        </p:spPr>
        <p:txBody>
          <a:bodyPr>
            <a:normAutofit/>
          </a:bodyPr>
          <a:lstStyle/>
          <a:p>
            <a:pPr marL="109728" indent="0">
              <a:buNone/>
            </a:pPr>
            <a:r>
              <a:rPr lang="nl-BE" dirty="0"/>
              <a:t>Zij houden van elkaar en falen nooit om weduwen te helpen. Zij redden zelfs de wezen van wie hen kwaad willen doen. Als ze iets ontvangen, dan delen ze dat vriendelijk en vrijmoedig met wie niets heeft. Als ze een vreemdeling tegenkomen, nemen ze hem mee naar huis en zijn ze dankbaar voor deze persoon alsof het om een familielid zou gaan. Ze zien elkaar niet als broers in de biologische zin; met ‘broer’ doelen zij op hun gemeenschappelijke relatie door Gods Geest.</a:t>
            </a:r>
          </a:p>
        </p:txBody>
      </p:sp>
    </p:spTree>
    <p:extLst>
      <p:ext uri="{BB962C8B-B14F-4D97-AF65-F5344CB8AC3E}">
        <p14:creationId xmlns:p14="http://schemas.microsoft.com/office/powerpoint/2010/main" val="1419843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200" y="913284"/>
            <a:ext cx="8229600" cy="4565496"/>
          </a:xfrm>
        </p:spPr>
        <p:txBody>
          <a:bodyPr>
            <a:normAutofit lnSpcReduction="10000"/>
          </a:bodyPr>
          <a:lstStyle/>
          <a:p>
            <a:pPr marL="109728" indent="0">
              <a:buNone/>
            </a:pPr>
            <a:r>
              <a:rPr lang="nl-BE" dirty="0"/>
              <a:t>Hij is het beeld van de onzichtbare God, de eerstgeborene van de hele schepping, want in Hem zijn alle dingen geschapen in de hemelen en op de aarde, de zichtbare en de onzichtbare, hetzij tronen, hetzij heerschappijen, hetzij overheden, hetzij machten: alle dingen zijn door Hem en tot Hem geschapen. En Hij is voor alle dingen en alle dingen bestaan samen in Hem.</a:t>
            </a:r>
          </a:p>
          <a:p>
            <a:pPr marL="109728" indent="0">
              <a:buNone/>
            </a:pPr>
            <a:endParaRPr lang="nl-BE" dirty="0"/>
          </a:p>
          <a:p>
            <a:pPr marL="109728" indent="0">
              <a:buNone/>
            </a:pPr>
            <a:r>
              <a:rPr lang="nl-BE" dirty="0"/>
              <a:t>En Hij is het hoofd van het lichaam, de gemeente, Hij die het begin is, de eerstgeborene uit de doden, opdat Hij in alle dingen de eerste plaats zou innemen. Want het behaagde de hele Volheid in Hem te wonen en door Hem alle dingen tot zichzelf te verzoenen, na vrede gemaakt te hebben door het bloed van zijn kruis, door Hem, hetzij de dingen op de aarde, hetzij de dingen in de hemelen.</a:t>
            </a:r>
          </a:p>
          <a:p>
            <a:pPr marL="109728" indent="0">
              <a:buNone/>
            </a:pPr>
            <a:endParaRPr lang="nl-BE" dirty="0"/>
          </a:p>
          <a:p>
            <a:pPr marL="109728" indent="0" algn="r">
              <a:buNone/>
            </a:pPr>
            <a:r>
              <a:rPr lang="nl-BE" dirty="0"/>
              <a:t>– Kolosse 1:15-20</a:t>
            </a:r>
          </a:p>
        </p:txBody>
      </p:sp>
    </p:spTree>
    <p:extLst>
      <p:ext uri="{BB962C8B-B14F-4D97-AF65-F5344CB8AC3E}">
        <p14:creationId xmlns:p14="http://schemas.microsoft.com/office/powerpoint/2010/main" val="513924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Paulus’ hymne over Christus</a:t>
            </a:r>
          </a:p>
        </p:txBody>
      </p:sp>
      <p:sp>
        <p:nvSpPr>
          <p:cNvPr id="3" name="Tijdelijke aanduiding voor inhoud 2"/>
          <p:cNvSpPr>
            <a:spLocks noGrp="1"/>
          </p:cNvSpPr>
          <p:nvPr>
            <p:ph idx="1"/>
          </p:nvPr>
        </p:nvSpPr>
        <p:spPr/>
        <p:txBody>
          <a:bodyPr>
            <a:normAutofit/>
          </a:bodyPr>
          <a:lstStyle/>
          <a:p>
            <a:pPr>
              <a:buClr>
                <a:schemeClr val="accent1"/>
              </a:buClr>
            </a:pPr>
            <a:r>
              <a:rPr lang="nl-BE" dirty="0"/>
              <a:t>Hij is Gods beeld (Ko1:15a)</a:t>
            </a:r>
          </a:p>
          <a:p>
            <a:pPr>
              <a:buClr>
                <a:schemeClr val="accent1"/>
              </a:buClr>
            </a:pPr>
            <a:r>
              <a:rPr lang="nl-BE" dirty="0"/>
              <a:t>De Eerstgeborene van de hele schepping (1:15b)</a:t>
            </a:r>
          </a:p>
          <a:p>
            <a:pPr>
              <a:buClr>
                <a:schemeClr val="accent1"/>
              </a:buClr>
            </a:pPr>
            <a:r>
              <a:rPr lang="nl-BE" dirty="0"/>
              <a:t>Door wie en voor wie alles is geschapen (1:16)</a:t>
            </a:r>
          </a:p>
          <a:p>
            <a:pPr>
              <a:buClr>
                <a:schemeClr val="accent1"/>
              </a:buClr>
            </a:pPr>
            <a:r>
              <a:rPr lang="nl-BE" dirty="0"/>
              <a:t>De Eeuwige en Hoogste in alles (1:17)</a:t>
            </a:r>
          </a:p>
          <a:p>
            <a:pPr>
              <a:buClr>
                <a:schemeClr val="accent1"/>
              </a:buClr>
            </a:pPr>
            <a:r>
              <a:rPr lang="nl-BE" dirty="0"/>
              <a:t>Het Hoofd van de gemeente (1:18a)</a:t>
            </a:r>
          </a:p>
          <a:p>
            <a:pPr>
              <a:buClr>
                <a:schemeClr val="accent1"/>
              </a:buClr>
            </a:pPr>
            <a:r>
              <a:rPr lang="nl-BE" dirty="0"/>
              <a:t>De Oorsprong, de Eerstgeborene uit de doden (1:18b)</a:t>
            </a:r>
          </a:p>
          <a:p>
            <a:pPr>
              <a:buClr>
                <a:schemeClr val="accent1"/>
              </a:buClr>
            </a:pPr>
            <a:r>
              <a:rPr lang="nl-BE" dirty="0"/>
              <a:t>Waarin de hele volheid Gods woont (1:19)</a:t>
            </a:r>
          </a:p>
          <a:p>
            <a:pPr>
              <a:buClr>
                <a:schemeClr val="accent1"/>
              </a:buClr>
            </a:pPr>
            <a:r>
              <a:rPr lang="nl-BE" dirty="0"/>
              <a:t>Die alles met God verzoende (1:20a)</a:t>
            </a:r>
          </a:p>
          <a:p>
            <a:pPr>
              <a:buClr>
                <a:schemeClr val="accent1"/>
              </a:buClr>
            </a:pPr>
            <a:r>
              <a:rPr lang="nl-BE" dirty="0"/>
              <a:t>Door de vrede door zijn bloed aan het kruis (1:20b).</a:t>
            </a:r>
          </a:p>
        </p:txBody>
      </p:sp>
    </p:spTree>
    <p:extLst>
      <p:ext uri="{BB962C8B-B14F-4D97-AF65-F5344CB8AC3E}">
        <p14:creationId xmlns:p14="http://schemas.microsoft.com/office/powerpoint/2010/main" val="1807866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2122203" y="841276"/>
            <a:ext cx="6842285" cy="4873724"/>
          </a:xfrm>
        </p:spPr>
        <p:txBody>
          <a:bodyPr>
            <a:noAutofit/>
          </a:bodyPr>
          <a:lstStyle/>
          <a:p>
            <a:pPr marL="109728" indent="0">
              <a:buNone/>
            </a:pPr>
            <a:r>
              <a:rPr lang="nl-BE" sz="1900" dirty="0"/>
              <a:t>Hoorden jullie ooit van de dolle mens? Op een klaarlichte voormiddag stak hij een lantaarn aan, ging op de markt staan en riep onophoudelijk: ‘Ik zoek God! Ik zoek God!’. Dat zorgde voor groot gelach bij velen aanwezigen die niet in God geloofden. … Ze riepen en lachten door elkaar. De dolle mens sprong plotseling midden in hun groep. Hij doorboorde hen met zijn blikken: ‘Waar God is?’, riep hij. ‘Dat zal ik jullie zeggen! Wij hebben hem gedood, jullie en ik! Wij zijn allemaal zijn moordenaars! ... Dwalen we niet door een oneindig niets? Blaast de lege ruimte ons niet toe? Komt er niet voortdurend nacht en nog meer nacht? Moeten de lantarens niet in de voormiddag worden aangemaakt? Horen wij het gedruis van de doodgravers nog die God begroeven? Ruiken wij nog de goddelijke ontbinding? Ook goden raken in ontbinding! God is dood! God blijft dood! En wij hebben hem gedood!</a:t>
            </a:r>
          </a:p>
        </p:txBody>
      </p:sp>
      <p:pic>
        <p:nvPicPr>
          <p:cNvPr id="4098" name="Picture 2" descr="C:\Users\RaymondR\Desktop\Kolosse\Nietzsche188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79512" y="625252"/>
            <a:ext cx="1942691" cy="2592288"/>
          </a:xfrm>
          <a:prstGeom prst="rect">
            <a:avLst/>
          </a:prstGeom>
          <a:noFill/>
          <a:extLst>
            <a:ext uri="{909E8E84-426E-40DD-AFC4-6F175D3DCCD1}">
              <a14:hiddenFill xmlns:a14="http://schemas.microsoft.com/office/drawing/2010/main">
                <a:solidFill>
                  <a:srgbClr val="FFFFFF"/>
                </a:solidFill>
              </a14:hiddenFill>
            </a:ext>
          </a:extLst>
        </p:spPr>
      </p:pic>
      <p:sp>
        <p:nvSpPr>
          <p:cNvPr id="6" name="Tijdelijke aanduiding voor inhoud 2"/>
          <p:cNvSpPr txBox="1">
            <a:spLocks/>
          </p:cNvSpPr>
          <p:nvPr/>
        </p:nvSpPr>
        <p:spPr>
          <a:xfrm>
            <a:off x="-37082" y="3217540"/>
            <a:ext cx="2232817" cy="602704"/>
          </a:xfrm>
          <a:prstGeom prst="rect">
            <a:avLst/>
          </a:prstGeom>
        </p:spPr>
        <p:txBody>
          <a:bodyPr vert="horz">
            <a:no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109728" indent="0" algn="ctr">
              <a:buFont typeface="Georgia"/>
              <a:buNone/>
            </a:pPr>
            <a:r>
              <a:rPr lang="nl-BE" sz="1400" dirty="0"/>
              <a:t>Friedrich Nietzsche</a:t>
            </a:r>
          </a:p>
          <a:p>
            <a:pPr marL="109728" indent="0" algn="ctr">
              <a:buFont typeface="Georgia"/>
              <a:buNone/>
            </a:pPr>
            <a:r>
              <a:rPr lang="nl-BE" sz="1400" dirty="0"/>
              <a:t>(1844–1900)</a:t>
            </a:r>
          </a:p>
        </p:txBody>
      </p:sp>
    </p:spTree>
    <p:extLst>
      <p:ext uri="{BB962C8B-B14F-4D97-AF65-F5344CB8AC3E}">
        <p14:creationId xmlns:p14="http://schemas.microsoft.com/office/powerpoint/2010/main" val="583487371"/>
      </p:ext>
    </p:extLst>
  </p:cSld>
  <p:clrMapOvr>
    <a:masterClrMapping/>
  </p:clrMapOvr>
</p:sld>
</file>

<file path=ppt/theme/theme1.xml><?xml version="1.0" encoding="utf-8"?>
<a:theme xmlns:a="http://schemas.openxmlformats.org/drawingml/2006/main" name="Office 2013 - 2022 Thema">
  <a:themeElements>
    <a:clrScheme name="Office 2013 - 2022 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469</TotalTime>
  <Words>637</Words>
  <Application>Microsoft Office PowerPoint</Application>
  <PresentationFormat>Diavoorstelling (16:10)</PresentationFormat>
  <Paragraphs>34</Paragraphs>
  <Slides>7</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vt:i4>
      </vt:variant>
    </vt:vector>
  </HeadingPairs>
  <TitlesOfParts>
    <vt:vector size="12" baseType="lpstr">
      <vt:lpstr>Arial</vt:lpstr>
      <vt:lpstr>Calibri</vt:lpstr>
      <vt:lpstr>Calibri Light</vt:lpstr>
      <vt:lpstr>Georgia</vt:lpstr>
      <vt:lpstr>Office 2013 - 2022 Thema</vt:lpstr>
      <vt:lpstr>Kolosse</vt:lpstr>
      <vt:lpstr>Kolosse vandaag</vt:lpstr>
      <vt:lpstr>Opbouw van Kolosse</vt:lpstr>
      <vt:lpstr>PowerPoint-presentatie</vt:lpstr>
      <vt:lpstr>PowerPoint-presentatie</vt:lpstr>
      <vt:lpstr>Paulus’ hymne over Christus</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Raymond  Hausoul</cp:lastModifiedBy>
  <cp:revision>155</cp:revision>
  <dcterms:created xsi:type="dcterms:W3CDTF">2019-09-04T13:46:42Z</dcterms:created>
  <dcterms:modified xsi:type="dcterms:W3CDTF">2025-10-13T12:48:54Z</dcterms:modified>
</cp:coreProperties>
</file>